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71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11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83783-0D09-1141-BA6A-A9F0554BF4FA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B5FF5-43D8-D84A-9AC2-9E6D021AC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93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85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0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37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5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78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97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64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9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00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4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5C731-1CD8-AA47-BEC7-FE71711451B7}" type="datetimeFigureOut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44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1661011" y="5046913"/>
            <a:ext cx="835528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/>
            <a:stCxn id="37" idx="6"/>
          </p:cNvCxnSpPr>
          <p:nvPr/>
        </p:nvCxnSpPr>
        <p:spPr>
          <a:xfrm flipV="1">
            <a:off x="3594543" y="4027505"/>
            <a:ext cx="642175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8480C8-CE56-D64A-A159-6143EA5B663E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4940795" y="2004824"/>
            <a:ext cx="50755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363285" y="4424613"/>
            <a:ext cx="1871073" cy="622300"/>
          </a:xfrm>
          <a:prstGeom prst="rect">
            <a:avLst/>
          </a:prstGeom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360" t="11638" r="30529" b="10117"/>
          <a:stretch/>
        </p:blipFill>
        <p:spPr>
          <a:xfrm rot="16200000">
            <a:off x="8031630" y="5307366"/>
            <a:ext cx="534385" cy="13625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8458" y="6231463"/>
            <a:ext cx="2360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Force Generator</a:t>
            </a:r>
          </a:p>
        </p:txBody>
      </p:sp>
      <p:sp>
        <p:nvSpPr>
          <p:cNvPr id="7" name="Up Arrow 6"/>
          <p:cNvSpPr/>
          <p:nvPr/>
        </p:nvSpPr>
        <p:spPr>
          <a:xfrm>
            <a:off x="8188925" y="5366592"/>
            <a:ext cx="219939" cy="354860"/>
          </a:xfrm>
          <a:prstGeom prst="up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4" name="Rectangle 13"/>
          <p:cNvSpPr/>
          <p:nvPr/>
        </p:nvSpPr>
        <p:spPr>
          <a:xfrm>
            <a:off x="7363285" y="3385063"/>
            <a:ext cx="1871073" cy="6223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Mass</a:t>
            </a:r>
          </a:p>
        </p:txBody>
      </p:sp>
      <p:sp>
        <p:nvSpPr>
          <p:cNvPr id="18" name="Up Arrow 17"/>
          <p:cNvSpPr/>
          <p:nvPr/>
        </p:nvSpPr>
        <p:spPr>
          <a:xfrm>
            <a:off x="8163525" y="2700999"/>
            <a:ext cx="245339" cy="657481"/>
          </a:xfrm>
          <a:prstGeom prst="upArrow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9" name="TextBox 18"/>
          <p:cNvSpPr txBox="1"/>
          <p:nvPr/>
        </p:nvSpPr>
        <p:spPr>
          <a:xfrm>
            <a:off x="6410422" y="2962433"/>
            <a:ext cx="1740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Take Off Velocity</a:t>
            </a: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>
            <a:off x="9602664" y="4027505"/>
            <a:ext cx="12178" cy="10051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614842" y="4327663"/>
            <a:ext cx="1836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Push Off Distance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29FDCB-D2D4-2E43-B856-7B6916A79C5A}"/>
              </a:ext>
            </a:extLst>
          </p:cNvPr>
          <p:cNvSpPr/>
          <p:nvPr/>
        </p:nvSpPr>
        <p:spPr>
          <a:xfrm>
            <a:off x="7350657" y="1372329"/>
            <a:ext cx="1871073" cy="622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Mass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C739B38-7483-5644-95A9-2DC8653E62BF}"/>
              </a:ext>
            </a:extLst>
          </p:cNvPr>
          <p:cNvCxnSpPr>
            <a:cxnSpLocks/>
          </p:cNvCxnSpPr>
          <p:nvPr/>
        </p:nvCxnSpPr>
        <p:spPr>
          <a:xfrm>
            <a:off x="9602664" y="1978971"/>
            <a:ext cx="0" cy="202740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101C8F-5C4C-6245-A84B-73E738C7D501}"/>
              </a:ext>
            </a:extLst>
          </p:cNvPr>
          <p:cNvSpPr txBox="1"/>
          <p:nvPr/>
        </p:nvSpPr>
        <p:spPr>
          <a:xfrm>
            <a:off x="9614842" y="2785928"/>
            <a:ext cx="802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Height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BC1B53E-9564-374C-937E-0E896861F0C7}"/>
              </a:ext>
            </a:extLst>
          </p:cNvPr>
          <p:cNvSpPr>
            <a:spLocks/>
          </p:cNvSpPr>
          <p:nvPr/>
        </p:nvSpPr>
        <p:spPr>
          <a:xfrm>
            <a:off x="1947718" y="3892656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FC4528B-F4A6-AA45-943E-F20528EB6790}"/>
              </a:ext>
            </a:extLst>
          </p:cNvPr>
          <p:cNvCxnSpPr>
            <a:cxnSpLocks/>
            <a:stCxn id="26" idx="3"/>
          </p:cNvCxnSpPr>
          <p:nvPr/>
        </p:nvCxnSpPr>
        <p:spPr>
          <a:xfrm flipH="1">
            <a:off x="1311499" y="4258703"/>
            <a:ext cx="699022" cy="993146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421B65-B0DF-D840-B026-C55DFCD6D1CF}"/>
              </a:ext>
            </a:extLst>
          </p:cNvPr>
          <p:cNvCxnSpPr>
            <a:cxnSpLocks/>
          </p:cNvCxnSpPr>
          <p:nvPr/>
        </p:nvCxnSpPr>
        <p:spPr>
          <a:xfrm flipH="1">
            <a:off x="1311499" y="5251850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313AB28-1284-1D41-830A-2E787D113885}"/>
              </a:ext>
            </a:extLst>
          </p:cNvPr>
          <p:cNvCxnSpPr>
            <a:cxnSpLocks/>
          </p:cNvCxnSpPr>
          <p:nvPr/>
        </p:nvCxnSpPr>
        <p:spPr>
          <a:xfrm flipH="1">
            <a:off x="1436815" y="5251850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riangle 29">
            <a:extLst>
              <a:ext uri="{FF2B5EF4-FFF2-40B4-BE49-F238E27FC236}">
                <a16:creationId xmlns:a16="http://schemas.microsoft.com/office/drawing/2014/main" id="{13D25277-5378-C244-ACE9-CD8CA2C2DE0C}"/>
              </a:ext>
            </a:extLst>
          </p:cNvPr>
          <p:cNvSpPr>
            <a:spLocks/>
          </p:cNvSpPr>
          <p:nvPr/>
        </p:nvSpPr>
        <p:spPr>
          <a:xfrm rot="7485185" flipH="1">
            <a:off x="1389233" y="607923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5984937-5117-2940-8AC6-E84F4C7CACE0}"/>
              </a:ext>
            </a:extLst>
          </p:cNvPr>
          <p:cNvSpPr>
            <a:spLocks/>
          </p:cNvSpPr>
          <p:nvPr/>
        </p:nvSpPr>
        <p:spPr>
          <a:xfrm>
            <a:off x="1553798" y="4938675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07E04B-0511-6F4A-BECD-6B2E59FB34AF}"/>
              </a:ext>
            </a:extLst>
          </p:cNvPr>
          <p:cNvSpPr>
            <a:spLocks/>
          </p:cNvSpPr>
          <p:nvPr/>
        </p:nvSpPr>
        <p:spPr>
          <a:xfrm>
            <a:off x="3306629" y="2369595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85C5F1D-ACA1-F146-B9DB-816C1A652685}"/>
              </a:ext>
            </a:extLst>
          </p:cNvPr>
          <p:cNvCxnSpPr>
            <a:cxnSpLocks/>
          </p:cNvCxnSpPr>
          <p:nvPr/>
        </p:nvCxnSpPr>
        <p:spPr>
          <a:xfrm rot="19560000" flipH="1">
            <a:off x="3157073" y="2925164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F56669-DAD6-E442-BFA1-F0D8B31B19B0}"/>
              </a:ext>
            </a:extLst>
          </p:cNvPr>
          <p:cNvCxnSpPr>
            <a:cxnSpLocks/>
          </p:cNvCxnSpPr>
          <p:nvPr/>
        </p:nvCxnSpPr>
        <p:spPr>
          <a:xfrm rot="5460000" flipH="1">
            <a:off x="3034265" y="4480501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49B2E59-B19D-FA40-AEC0-A8CC445DFA3E}"/>
              </a:ext>
            </a:extLst>
          </p:cNvPr>
          <p:cNvCxnSpPr>
            <a:cxnSpLocks/>
          </p:cNvCxnSpPr>
          <p:nvPr/>
        </p:nvCxnSpPr>
        <p:spPr>
          <a:xfrm rot="18960000" flipH="1">
            <a:off x="3087120" y="5095895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riangle 35">
            <a:extLst>
              <a:ext uri="{FF2B5EF4-FFF2-40B4-BE49-F238E27FC236}">
                <a16:creationId xmlns:a16="http://schemas.microsoft.com/office/drawing/2014/main" id="{6262B589-3851-4C41-A634-B382CB2DCD94}"/>
              </a:ext>
            </a:extLst>
          </p:cNvPr>
          <p:cNvSpPr>
            <a:spLocks/>
          </p:cNvSpPr>
          <p:nvPr/>
        </p:nvSpPr>
        <p:spPr>
          <a:xfrm rot="8760000" flipH="1">
            <a:off x="3373397" y="604519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6C10344-6850-D24F-BE62-03A77D91FE7F}"/>
              </a:ext>
            </a:extLst>
          </p:cNvPr>
          <p:cNvSpPr>
            <a:spLocks/>
          </p:cNvSpPr>
          <p:nvPr/>
        </p:nvSpPr>
        <p:spPr>
          <a:xfrm>
            <a:off x="3380117" y="3925120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A45FF77-30AA-8E45-BD6F-0B03E05D9C66}"/>
              </a:ext>
            </a:extLst>
          </p:cNvPr>
          <p:cNvSpPr>
            <a:spLocks/>
          </p:cNvSpPr>
          <p:nvPr/>
        </p:nvSpPr>
        <p:spPr>
          <a:xfrm>
            <a:off x="4835904" y="321062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822A2D0-6BF3-BD41-BF44-C4A72C626DCB}"/>
              </a:ext>
            </a:extLst>
          </p:cNvPr>
          <p:cNvCxnSpPr>
            <a:cxnSpLocks/>
          </p:cNvCxnSpPr>
          <p:nvPr/>
        </p:nvCxnSpPr>
        <p:spPr>
          <a:xfrm rot="19560000" flipH="1">
            <a:off x="4686349" y="876630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DC0E6CA-13F0-BC4B-9081-36A5A6BDB011}"/>
              </a:ext>
            </a:extLst>
          </p:cNvPr>
          <p:cNvCxnSpPr>
            <a:cxnSpLocks/>
          </p:cNvCxnSpPr>
          <p:nvPr/>
        </p:nvCxnSpPr>
        <p:spPr>
          <a:xfrm rot="5460000" flipH="1">
            <a:off x="4563541" y="2431967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3328407-5ABC-E54A-A691-DB902898F5E5}"/>
              </a:ext>
            </a:extLst>
          </p:cNvPr>
          <p:cNvCxnSpPr>
            <a:cxnSpLocks/>
          </p:cNvCxnSpPr>
          <p:nvPr/>
        </p:nvCxnSpPr>
        <p:spPr>
          <a:xfrm rot="18960000" flipH="1">
            <a:off x="4616396" y="3047361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riangle 41">
            <a:extLst>
              <a:ext uri="{FF2B5EF4-FFF2-40B4-BE49-F238E27FC236}">
                <a16:creationId xmlns:a16="http://schemas.microsoft.com/office/drawing/2014/main" id="{A3433DF2-BA9B-8D47-AF01-C78BFA6C1FFE}"/>
              </a:ext>
            </a:extLst>
          </p:cNvPr>
          <p:cNvSpPr>
            <a:spLocks/>
          </p:cNvSpPr>
          <p:nvPr/>
        </p:nvSpPr>
        <p:spPr>
          <a:xfrm rot="8760000" flipH="1">
            <a:off x="4902673" y="3996665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C3272C8-5286-7B44-A4FC-B681630860D1}"/>
              </a:ext>
            </a:extLst>
          </p:cNvPr>
          <p:cNvSpPr>
            <a:spLocks/>
          </p:cNvSpPr>
          <p:nvPr/>
        </p:nvSpPr>
        <p:spPr>
          <a:xfrm>
            <a:off x="4909393" y="1876587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117D452-8711-2D4A-8997-3A494A405E99}"/>
              </a:ext>
            </a:extLst>
          </p:cNvPr>
          <p:cNvCxnSpPr/>
          <p:nvPr/>
        </p:nvCxnSpPr>
        <p:spPr>
          <a:xfrm flipH="1" flipV="1">
            <a:off x="189383" y="6369617"/>
            <a:ext cx="5436608" cy="1004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FE478C-8C5D-E347-84CD-2E2396001FC1}"/>
              </a:ext>
            </a:extLst>
          </p:cNvPr>
          <p:cNvGrpSpPr/>
          <p:nvPr/>
        </p:nvGrpSpPr>
        <p:grpSpPr>
          <a:xfrm>
            <a:off x="968088" y="4430162"/>
            <a:ext cx="907333" cy="615727"/>
            <a:chOff x="1634761" y="4134434"/>
            <a:chExt cx="761663" cy="516873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6AC16B-1BA8-0C40-B8D0-A8BF6E8D7732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C0E0A50-51E0-A24B-9BD6-4DE341356AA6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6BA66C9-526A-3646-BC8A-D287A40E6399}"/>
              </a:ext>
            </a:extLst>
          </p:cNvPr>
          <p:cNvGrpSpPr/>
          <p:nvPr/>
        </p:nvGrpSpPr>
        <p:grpSpPr>
          <a:xfrm rot="19534479">
            <a:off x="2852961" y="3239691"/>
            <a:ext cx="907333" cy="615727"/>
            <a:chOff x="1634761" y="4134434"/>
            <a:chExt cx="761663" cy="516873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3F8507A-D0CA-6847-872F-AAF45A887453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04C6827-DEF1-AE48-9A6D-DE10A8C058DD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EB1042C-C9F5-7C4F-A9F4-CF958049F2D3}"/>
              </a:ext>
            </a:extLst>
          </p:cNvPr>
          <p:cNvGrpSpPr/>
          <p:nvPr/>
        </p:nvGrpSpPr>
        <p:grpSpPr>
          <a:xfrm rot="19534479">
            <a:off x="4382237" y="1186543"/>
            <a:ext cx="907333" cy="615727"/>
            <a:chOff x="1634761" y="4134434"/>
            <a:chExt cx="761663" cy="516873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03074488-C7C4-B342-95AE-769CC8F12C7F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B7D5A48-4867-1D46-9EEC-101F5951E40F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6336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987D897-36D4-7C42-83CD-E8EF6A3E436F}"/>
              </a:ext>
            </a:extLst>
          </p:cNvPr>
          <p:cNvGrpSpPr/>
          <p:nvPr/>
        </p:nvGrpSpPr>
        <p:grpSpPr>
          <a:xfrm>
            <a:off x="4265474" y="443734"/>
            <a:ext cx="2360725" cy="996050"/>
            <a:chOff x="4282088" y="362814"/>
            <a:chExt cx="2360725" cy="9960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EAB430F-7A9D-094C-A809-0E20EC7138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360" t="11638" r="30529" b="10117"/>
            <a:stretch/>
          </p:blipFill>
          <p:spPr>
            <a:xfrm rot="16200000">
              <a:off x="5195260" y="-51273"/>
              <a:ext cx="534385" cy="136255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417337-DA36-A049-B596-58D7F6134841}"/>
                </a:ext>
              </a:extLst>
            </p:cNvPr>
            <p:cNvSpPr txBox="1"/>
            <p:nvPr/>
          </p:nvSpPr>
          <p:spPr>
            <a:xfrm>
              <a:off x="4282088" y="897199"/>
              <a:ext cx="2360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Force Generator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1555BD5-5F71-654E-A90F-EE21A5F3CDFB}"/>
              </a:ext>
            </a:extLst>
          </p:cNvPr>
          <p:cNvGrpSpPr/>
          <p:nvPr/>
        </p:nvGrpSpPr>
        <p:grpSpPr>
          <a:xfrm>
            <a:off x="1647352" y="1887414"/>
            <a:ext cx="7618519" cy="773724"/>
            <a:chOff x="1647352" y="1887414"/>
            <a:chExt cx="7618519" cy="7737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ECFA1B-2FCB-0C43-914C-A02D7092582C}"/>
                </a:ext>
              </a:extLst>
            </p:cNvPr>
            <p:cNvSpPr/>
            <p:nvPr/>
          </p:nvSpPr>
          <p:spPr>
            <a:xfrm>
              <a:off x="1647352" y="1887415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Force-Length Relationship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5E6955-4D45-2E4E-BDFE-5AA2A5829E4F}"/>
                </a:ext>
              </a:extLst>
            </p:cNvPr>
            <p:cNvSpPr/>
            <p:nvPr/>
          </p:nvSpPr>
          <p:spPr>
            <a:xfrm>
              <a:off x="4279391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Force-Time Relationship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37A4A30-109F-2E45-88C7-7A6471D3A944}"/>
                </a:ext>
              </a:extLst>
            </p:cNvPr>
            <p:cNvSpPr/>
            <p:nvPr/>
          </p:nvSpPr>
          <p:spPr>
            <a:xfrm>
              <a:off x="6932978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Force-Velocity Relationship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F450928-A3AF-AB41-98C1-CDD367DEEB3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813799" y="1439784"/>
            <a:ext cx="1847726" cy="447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C32EBC-2A12-C94E-AEF7-31206B8A8D77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flipH="1" flipV="1">
            <a:off x="5445837" y="1439784"/>
            <a:ext cx="1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2A2CF3-0734-264F-85E0-ED66200CDC2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6127118" y="1439784"/>
            <a:ext cx="1972307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3931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9DF79F8C-E7B4-D84D-A74B-64E0F3FC446A}"/>
              </a:ext>
            </a:extLst>
          </p:cNvPr>
          <p:cNvSpPr>
            <a:spLocks/>
          </p:cNvSpPr>
          <p:nvPr/>
        </p:nvSpPr>
        <p:spPr>
          <a:xfrm>
            <a:off x="2457113" y="3683224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6756D7B-EC31-BB40-A1BA-C5CE3FCFEFF1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1923038" y="3990503"/>
            <a:ext cx="586796" cy="83369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377293-839B-144B-95E5-CBA9CB3B9E3E}"/>
              </a:ext>
            </a:extLst>
          </p:cNvPr>
          <p:cNvCxnSpPr>
            <a:cxnSpLocks/>
          </p:cNvCxnSpPr>
          <p:nvPr/>
        </p:nvCxnSpPr>
        <p:spPr>
          <a:xfrm flipH="1">
            <a:off x="1923038" y="4824202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1D0699-4C3B-2D43-B30F-2A405DBF4638}"/>
              </a:ext>
            </a:extLst>
          </p:cNvPr>
          <p:cNvCxnSpPr>
            <a:cxnSpLocks/>
          </p:cNvCxnSpPr>
          <p:nvPr/>
        </p:nvCxnSpPr>
        <p:spPr>
          <a:xfrm flipH="1">
            <a:off x="2028235" y="4824202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riangle 12">
            <a:extLst>
              <a:ext uri="{FF2B5EF4-FFF2-40B4-BE49-F238E27FC236}">
                <a16:creationId xmlns:a16="http://schemas.microsoft.com/office/drawing/2014/main" id="{B7DAC010-4C71-6946-8D2C-C8F6558A9C6B}"/>
              </a:ext>
            </a:extLst>
          </p:cNvPr>
          <p:cNvSpPr>
            <a:spLocks/>
          </p:cNvSpPr>
          <p:nvPr/>
        </p:nvSpPr>
        <p:spPr>
          <a:xfrm rot="7485185" flipH="1">
            <a:off x="1988292" y="5518755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3B1AC7-17D6-164C-8626-BEE19CF11DEF}"/>
              </a:ext>
            </a:extLst>
          </p:cNvPr>
          <p:cNvSpPr>
            <a:spLocks/>
          </p:cNvSpPr>
          <p:nvPr/>
        </p:nvSpPr>
        <p:spPr>
          <a:xfrm>
            <a:off x="2126436" y="4561307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E08A3A-F1DB-1A47-9DF1-8A9181B8CDF2}"/>
              </a:ext>
            </a:extLst>
          </p:cNvPr>
          <p:cNvSpPr>
            <a:spLocks/>
          </p:cNvSpPr>
          <p:nvPr/>
        </p:nvSpPr>
        <p:spPr>
          <a:xfrm>
            <a:off x="3597854" y="2404687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69F83DA-377C-5646-B9AF-462768658EAE}"/>
              </a:ext>
            </a:extLst>
          </p:cNvPr>
          <p:cNvCxnSpPr>
            <a:cxnSpLocks/>
          </p:cNvCxnSpPr>
          <p:nvPr/>
        </p:nvCxnSpPr>
        <p:spPr>
          <a:xfrm rot="-2040000" flipH="1">
            <a:off x="3472309" y="2871060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D80B27F-CE39-F445-8407-93238F290C16}"/>
              </a:ext>
            </a:extLst>
          </p:cNvPr>
          <p:cNvCxnSpPr>
            <a:cxnSpLocks/>
          </p:cNvCxnSpPr>
          <p:nvPr/>
        </p:nvCxnSpPr>
        <p:spPr>
          <a:xfrm rot="5460000" flipH="1">
            <a:off x="3369218" y="4176691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03AE6F7-CC5B-DB4D-B2FE-5DEA6DB5B8F1}"/>
              </a:ext>
            </a:extLst>
          </p:cNvPr>
          <p:cNvCxnSpPr>
            <a:cxnSpLocks/>
          </p:cNvCxnSpPr>
          <p:nvPr/>
        </p:nvCxnSpPr>
        <p:spPr>
          <a:xfrm rot="-2640000" flipH="1">
            <a:off x="3413587" y="4693285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riangle 26">
            <a:extLst>
              <a:ext uri="{FF2B5EF4-FFF2-40B4-BE49-F238E27FC236}">
                <a16:creationId xmlns:a16="http://schemas.microsoft.com/office/drawing/2014/main" id="{0D535BA5-14D9-7345-BF0C-DF6A0438162A}"/>
              </a:ext>
            </a:extLst>
          </p:cNvPr>
          <p:cNvSpPr>
            <a:spLocks/>
          </p:cNvSpPr>
          <p:nvPr/>
        </p:nvSpPr>
        <p:spPr>
          <a:xfrm rot="8760000" flipH="1">
            <a:off x="3653903" y="5490180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1452616-83FD-4543-AB7A-DDAB11F0AF92}"/>
              </a:ext>
            </a:extLst>
          </p:cNvPr>
          <p:cNvSpPr>
            <a:spLocks/>
          </p:cNvSpPr>
          <p:nvPr/>
        </p:nvSpPr>
        <p:spPr>
          <a:xfrm>
            <a:off x="3659544" y="3710476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77EA680-FF90-204A-BD6A-D2F3B172007E}"/>
              </a:ext>
            </a:extLst>
          </p:cNvPr>
          <p:cNvSpPr>
            <a:spLocks/>
          </p:cNvSpPr>
          <p:nvPr/>
        </p:nvSpPr>
        <p:spPr>
          <a:xfrm>
            <a:off x="4881608" y="1276729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A60BAD-32AC-4A4A-B2D4-60164B6172B5}"/>
              </a:ext>
            </a:extLst>
          </p:cNvPr>
          <p:cNvCxnSpPr>
            <a:cxnSpLocks/>
          </p:cNvCxnSpPr>
          <p:nvPr/>
        </p:nvCxnSpPr>
        <p:spPr>
          <a:xfrm rot="-2040000" flipH="1">
            <a:off x="4756063" y="1743102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95DF79-070C-A34D-8438-E19B6A8BD352}"/>
              </a:ext>
            </a:extLst>
          </p:cNvPr>
          <p:cNvCxnSpPr>
            <a:cxnSpLocks/>
          </p:cNvCxnSpPr>
          <p:nvPr/>
        </p:nvCxnSpPr>
        <p:spPr>
          <a:xfrm rot="5460000" flipH="1">
            <a:off x="4652972" y="3048733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99EBEDF-875A-D34A-B15E-D5EC2B3C3654}"/>
              </a:ext>
            </a:extLst>
          </p:cNvPr>
          <p:cNvCxnSpPr>
            <a:cxnSpLocks/>
          </p:cNvCxnSpPr>
          <p:nvPr/>
        </p:nvCxnSpPr>
        <p:spPr>
          <a:xfrm rot="-2640000" flipH="1">
            <a:off x="4697341" y="3565327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riangle 32">
            <a:extLst>
              <a:ext uri="{FF2B5EF4-FFF2-40B4-BE49-F238E27FC236}">
                <a16:creationId xmlns:a16="http://schemas.microsoft.com/office/drawing/2014/main" id="{ACF9EBF5-1C94-A442-88AE-B0CEE0ABC248}"/>
              </a:ext>
            </a:extLst>
          </p:cNvPr>
          <p:cNvSpPr>
            <a:spLocks/>
          </p:cNvSpPr>
          <p:nvPr/>
        </p:nvSpPr>
        <p:spPr>
          <a:xfrm rot="8760000" flipH="1">
            <a:off x="4937657" y="4362222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9936F72-4753-4A41-8FE5-3A7FDD0C5DFB}"/>
              </a:ext>
            </a:extLst>
          </p:cNvPr>
          <p:cNvSpPr>
            <a:spLocks/>
          </p:cNvSpPr>
          <p:nvPr/>
        </p:nvSpPr>
        <p:spPr>
          <a:xfrm>
            <a:off x="4943298" y="2582518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B7C491-FBED-1743-86C1-5565C19560D1}"/>
              </a:ext>
            </a:extLst>
          </p:cNvPr>
          <p:cNvCxnSpPr/>
          <p:nvPr/>
        </p:nvCxnSpPr>
        <p:spPr>
          <a:xfrm flipH="1" flipV="1">
            <a:off x="981075" y="5762514"/>
            <a:ext cx="4563773" cy="843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8CB60DB-A6AC-5F4B-B8AD-707FC0A8F4CB}"/>
              </a:ext>
            </a:extLst>
          </p:cNvPr>
          <p:cNvGrpSpPr/>
          <p:nvPr/>
        </p:nvGrpSpPr>
        <p:grpSpPr>
          <a:xfrm>
            <a:off x="1634761" y="4134434"/>
            <a:ext cx="761663" cy="516873"/>
            <a:chOff x="1634761" y="4134434"/>
            <a:chExt cx="761663" cy="516873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3908222-76FB-3647-ACD4-9E85EE3E0745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F9114BB-1A29-6C45-9A33-4C1ABA150CC3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5F2FBD9-8B9C-8F43-858A-28B48287BBB2}"/>
              </a:ext>
            </a:extLst>
          </p:cNvPr>
          <p:cNvGrpSpPr/>
          <p:nvPr/>
        </p:nvGrpSpPr>
        <p:grpSpPr>
          <a:xfrm rot="19534479">
            <a:off x="3217022" y="3135091"/>
            <a:ext cx="761663" cy="516873"/>
            <a:chOff x="1634761" y="4134434"/>
            <a:chExt cx="761663" cy="51687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E9B2D83-F590-C84B-A58B-7908A9E1AB2A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CC08C62-4B5F-4E41-836C-7A0BEE2C1604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A600A6-9789-A249-87FD-08358C2DAC49}"/>
              </a:ext>
            </a:extLst>
          </p:cNvPr>
          <p:cNvGrpSpPr/>
          <p:nvPr/>
        </p:nvGrpSpPr>
        <p:grpSpPr>
          <a:xfrm rot="19534479">
            <a:off x="4500776" y="2003259"/>
            <a:ext cx="761663" cy="516873"/>
            <a:chOff x="1634761" y="4134434"/>
            <a:chExt cx="761663" cy="516873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814FDD6-E70A-B64D-A646-2FCF8716FAC4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CA8656E-85E8-A24B-9ACF-CA2FCE128E61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118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64059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26</Words>
  <Application>Microsoft Macintosh PowerPoint</Application>
  <PresentationFormat>Widescreen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Mladen Jovanovic</dc:creator>
  <cp:lastModifiedBy>Mladen Jovanovic</cp:lastModifiedBy>
  <cp:revision>18</cp:revision>
  <dcterms:created xsi:type="dcterms:W3CDTF">2018-02-18T20:35:10Z</dcterms:created>
  <dcterms:modified xsi:type="dcterms:W3CDTF">2020-01-19T23:29:16Z</dcterms:modified>
</cp:coreProperties>
</file>

<file path=docProps/thumbnail.jpeg>
</file>